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</p:sldIdLst>
  <p:sldSz cx="30276800" cy="42799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Poppins" charset="1" panose="00000500000000000000"/>
      <p:regular r:id="rId12"/>
    </p:embeddedFont>
    <p:embeddedFont>
      <p:font typeface="Poppins Bold" charset="1" panose="00000800000000000000"/>
      <p:regular r:id="rId13"/>
    </p:embeddedFont>
    <p:embeddedFont>
      <p:font typeface="Poppins Italics" charset="1" panose="00000500000000000000"/>
      <p:regular r:id="rId14"/>
    </p:embeddedFont>
    <p:embeddedFont>
      <p:font typeface="Poppins Bold Italics" charset="1" panose="00000800000000000000"/>
      <p:regular r:id="rId15"/>
    </p:embeddedFont>
    <p:embeddedFont>
      <p:font typeface="Poppins Thin" charset="1" panose="00000300000000000000"/>
      <p:regular r:id="rId16"/>
    </p:embeddedFont>
    <p:embeddedFont>
      <p:font typeface="Poppins Thin Italics" charset="1" panose="00000300000000000000"/>
      <p:regular r:id="rId17"/>
    </p:embeddedFont>
    <p:embeddedFont>
      <p:font typeface="Poppins Extra-Light" charset="1" panose="00000300000000000000"/>
      <p:regular r:id="rId18"/>
    </p:embeddedFont>
    <p:embeddedFont>
      <p:font typeface="Poppins Extra-Light Italics" charset="1" panose="00000300000000000000"/>
      <p:regular r:id="rId19"/>
    </p:embeddedFont>
    <p:embeddedFont>
      <p:font typeface="Poppins Light" charset="1" panose="00000400000000000000"/>
      <p:regular r:id="rId20"/>
    </p:embeddedFont>
    <p:embeddedFont>
      <p:font typeface="Poppins Light Italics" charset="1" panose="00000400000000000000"/>
      <p:regular r:id="rId21"/>
    </p:embeddedFont>
    <p:embeddedFont>
      <p:font typeface="Poppins Medium" charset="1" panose="00000600000000000000"/>
      <p:regular r:id="rId22"/>
    </p:embeddedFont>
    <p:embeddedFont>
      <p:font typeface="Poppins Medium Italics" charset="1" panose="00000600000000000000"/>
      <p:regular r:id="rId23"/>
    </p:embeddedFont>
    <p:embeddedFont>
      <p:font typeface="Poppins Semi-Bold" charset="1" panose="00000700000000000000"/>
      <p:regular r:id="rId24"/>
    </p:embeddedFont>
    <p:embeddedFont>
      <p:font typeface="Poppins Semi-Bold Italics" charset="1" panose="00000700000000000000"/>
      <p:regular r:id="rId25"/>
    </p:embeddedFont>
    <p:embeddedFont>
      <p:font typeface="Poppins Ultra-Bold" charset="1" panose="00000900000000000000"/>
      <p:regular r:id="rId26"/>
    </p:embeddedFont>
    <p:embeddedFont>
      <p:font typeface="Poppins Ultra-Bold Italics" charset="1" panose="00000900000000000000"/>
      <p:regular r:id="rId27"/>
    </p:embeddedFont>
    <p:embeddedFont>
      <p:font typeface="Poppins Heavy" charset="1" panose="00000A00000000000000"/>
      <p:regular r:id="rId28"/>
    </p:embeddedFont>
    <p:embeddedFont>
      <p:font typeface="Poppins Heavy Italics" charset="1" panose="00000A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609122" y="-8986530"/>
            <a:ext cx="41494243" cy="41494243"/>
          </a:xfrm>
          <a:custGeom>
            <a:avLst/>
            <a:gdLst/>
            <a:ahLst/>
            <a:cxnLst/>
            <a:rect r="r" b="b" t="t" l="l"/>
            <a:pathLst>
              <a:path h="41494243" w="41494243">
                <a:moveTo>
                  <a:pt x="0" y="0"/>
                </a:moveTo>
                <a:lnTo>
                  <a:pt x="41494244" y="0"/>
                </a:lnTo>
                <a:lnTo>
                  <a:pt x="41494244" y="41494243"/>
                </a:lnTo>
                <a:lnTo>
                  <a:pt x="0" y="41494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319023">
            <a:off x="-5966206" y="-9164179"/>
            <a:ext cx="27884857" cy="21459721"/>
          </a:xfrm>
          <a:custGeom>
            <a:avLst/>
            <a:gdLst/>
            <a:ahLst/>
            <a:cxnLst/>
            <a:rect r="r" b="b" t="t" l="l"/>
            <a:pathLst>
              <a:path h="21459721" w="27884857">
                <a:moveTo>
                  <a:pt x="0" y="0"/>
                </a:moveTo>
                <a:lnTo>
                  <a:pt x="27884857" y="0"/>
                </a:lnTo>
                <a:lnTo>
                  <a:pt x="27884857" y="21459721"/>
                </a:lnTo>
                <a:lnTo>
                  <a:pt x="0" y="214597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0883306" y="1297063"/>
            <a:ext cx="8076491" cy="1730537"/>
            <a:chOff x="0" y="0"/>
            <a:chExt cx="10768654" cy="230738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8461272" y="0"/>
              <a:ext cx="2307382" cy="2307382"/>
            </a:xfrm>
            <a:custGeom>
              <a:avLst/>
              <a:gdLst/>
              <a:ahLst/>
              <a:cxnLst/>
              <a:rect r="r" b="b" t="t" l="l"/>
              <a:pathLst>
                <a:path h="2307382" w="2307382">
                  <a:moveTo>
                    <a:pt x="0" y="0"/>
                  </a:moveTo>
                  <a:lnTo>
                    <a:pt x="2307382" y="0"/>
                  </a:lnTo>
                  <a:lnTo>
                    <a:pt x="2307382" y="2307382"/>
                  </a:lnTo>
                  <a:lnTo>
                    <a:pt x="0" y="23073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171164"/>
              <a:ext cx="7912017" cy="18031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5555"/>
                </a:lnSpc>
              </a:pPr>
              <a:r>
                <a:rPr lang="en-US" sz="3450" spc="-82">
                  <a:solidFill>
                    <a:srgbClr val="FFFFFF"/>
                  </a:solidFill>
                  <a:latin typeface="Poppins"/>
                </a:rPr>
                <a:t>King Mongkut's Institute of  Technology Ladkrabang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452295" y="6394782"/>
            <a:ext cx="27371411" cy="9964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309"/>
              </a:lnSpc>
            </a:pPr>
            <a:r>
              <a:rPr lang="en-US" sz="58078">
                <a:solidFill>
                  <a:srgbClr val="000000">
                    <a:alpha val="9804"/>
                  </a:srgbClr>
                </a:solidFill>
                <a:latin typeface="Montserrat Classic Bold"/>
              </a:rPr>
              <a:t>FLEXIX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65388" y="4037566"/>
            <a:ext cx="28345224" cy="20030296"/>
          </a:xfrm>
          <a:custGeom>
            <a:avLst/>
            <a:gdLst/>
            <a:ahLst/>
            <a:cxnLst/>
            <a:rect r="r" b="b" t="t" l="l"/>
            <a:pathLst>
              <a:path h="20030296" w="28345224">
                <a:moveTo>
                  <a:pt x="0" y="0"/>
                </a:moveTo>
                <a:lnTo>
                  <a:pt x="28345224" y="0"/>
                </a:lnTo>
                <a:lnTo>
                  <a:pt x="28345224" y="20030296"/>
                </a:lnTo>
                <a:lnTo>
                  <a:pt x="0" y="200302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7336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337849" y="16436170"/>
            <a:ext cx="7642866" cy="1396085"/>
            <a:chOff x="0" y="0"/>
            <a:chExt cx="2224836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24836" cy="406400"/>
            </a:xfrm>
            <a:custGeom>
              <a:avLst/>
              <a:gdLst/>
              <a:ahLst/>
              <a:cxnLst/>
              <a:rect r="r" b="b" t="t" l="l"/>
              <a:pathLst>
                <a:path h="406400" w="2224836">
                  <a:moveTo>
                    <a:pt x="2021636" y="0"/>
                  </a:moveTo>
                  <a:cubicBezTo>
                    <a:pt x="2133860" y="0"/>
                    <a:pt x="2224836" y="90976"/>
                    <a:pt x="2224836" y="203200"/>
                  </a:cubicBezTo>
                  <a:cubicBezTo>
                    <a:pt x="2224836" y="315424"/>
                    <a:pt x="2133860" y="406400"/>
                    <a:pt x="20216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2224836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3600" spc="719">
                  <a:solidFill>
                    <a:srgbClr val="FFFFFF"/>
                  </a:solidFill>
                  <a:latin typeface="Montserrat Classic Bold"/>
                </a:rPr>
                <a:t>FRONTEND BUILDER</a:t>
              </a:r>
            </a:p>
          </p:txBody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-6983859" y="25077512"/>
            <a:ext cx="20022917" cy="15377601"/>
            <a:chOff x="0" y="0"/>
            <a:chExt cx="19050000" cy="14630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560832" y="596519"/>
              <a:ext cx="17928463" cy="13462889"/>
            </a:xfrm>
            <a:custGeom>
              <a:avLst/>
              <a:gdLst/>
              <a:ahLst/>
              <a:cxnLst/>
              <a:rect r="r" b="b" t="t" l="l"/>
              <a:pathLst>
                <a:path h="13462889" w="17928463">
                  <a:moveTo>
                    <a:pt x="17928336" y="13462889"/>
                  </a:moveTo>
                  <a:lnTo>
                    <a:pt x="0" y="13462889"/>
                  </a:lnTo>
                  <a:lnTo>
                    <a:pt x="0" y="0"/>
                  </a:lnTo>
                  <a:lnTo>
                    <a:pt x="17928463" y="0"/>
                  </a:lnTo>
                  <a:lnTo>
                    <a:pt x="17928463" y="13462889"/>
                  </a:lnTo>
                  <a:close/>
                </a:path>
              </a:pathLst>
            </a:custGeom>
            <a:blipFill>
              <a:blip r:embed="rId7"/>
              <a:stretch>
                <a:fillRect l="-55316" t="-8534" r="0" b="-7809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050000" cy="14630400"/>
            </a:xfrm>
            <a:custGeom>
              <a:avLst/>
              <a:gdLst/>
              <a:ahLst/>
              <a:cxnLst/>
              <a:rect r="r" b="b" t="t" l="l"/>
              <a:pathLst>
                <a:path h="14630400" w="19050000">
                  <a:moveTo>
                    <a:pt x="19050000" y="14630400"/>
                  </a:moveTo>
                  <a:lnTo>
                    <a:pt x="0" y="14630400"/>
                  </a:lnTo>
                  <a:lnTo>
                    <a:pt x="0" y="0"/>
                  </a:lnTo>
                  <a:lnTo>
                    <a:pt x="19050000" y="0"/>
                  </a:lnTo>
                  <a:lnTo>
                    <a:pt x="19050000" y="14630400"/>
                  </a:lnTo>
                  <a:close/>
                </a:path>
              </a:pathLst>
            </a:custGeom>
            <a:blipFill>
              <a:blip r:embed="rId8"/>
              <a:stretch>
                <a:fillRect l="-32" t="0" r="-32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602168" y="17937030"/>
            <a:ext cx="13499832" cy="2402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</a:pPr>
            <a:r>
              <a:rPr lang="en-US" sz="2400">
                <a:solidFill>
                  <a:srgbClr val="FFFFFF"/>
                </a:solidFill>
                <a:latin typeface="Montserrat Classic"/>
              </a:rPr>
              <a:t>       Web Frontend Builder is a user-friendly web app that lets you create frontends for websites without the need for coding. It simplifies the process and saves you time by providing drag-and-drop functionality and pre-built components. Plus, it offers seamless API integration, making it effortless to view real-time results. With Web Frontend Builder, anyone can design professional-looking web interfaces quickly and easily.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167391" y="12610665"/>
            <a:ext cx="9983781" cy="3623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657"/>
              </a:lnSpc>
            </a:pPr>
            <a:r>
              <a:rPr lang="en-US" sz="21184">
                <a:solidFill>
                  <a:srgbClr val="FFDB4B"/>
                </a:solidFill>
                <a:latin typeface="Montserrat Classic Bold"/>
              </a:rPr>
              <a:t>FLEXIX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3027600" y="21415560"/>
            <a:ext cx="24220800" cy="2095338"/>
            <a:chOff x="0" y="0"/>
            <a:chExt cx="4697729" cy="406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697730" cy="406400"/>
            </a:xfrm>
            <a:custGeom>
              <a:avLst/>
              <a:gdLst/>
              <a:ahLst/>
              <a:cxnLst/>
              <a:rect r="r" b="b" t="t" l="l"/>
              <a:pathLst>
                <a:path h="406400" w="4697730">
                  <a:moveTo>
                    <a:pt x="4494530" y="0"/>
                  </a:moveTo>
                  <a:cubicBezTo>
                    <a:pt x="4606754" y="0"/>
                    <a:pt x="4697730" y="90976"/>
                    <a:pt x="4697730" y="203200"/>
                  </a:cubicBezTo>
                  <a:cubicBezTo>
                    <a:pt x="4697730" y="315424"/>
                    <a:pt x="4606754" y="406400"/>
                    <a:pt x="449453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DB4B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142875"/>
              <a:ext cx="4697729" cy="5492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0080"/>
                </a:lnSpc>
              </a:pPr>
              <a:r>
                <a:rPr lang="en-US" sz="7200" spc="1800">
                  <a:solidFill>
                    <a:srgbClr val="FFDB4B"/>
                  </a:solidFill>
                  <a:latin typeface="Montserrat Classic Bold"/>
                </a:rPr>
                <a:t>FEATURES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5255835" y="36246017"/>
            <a:ext cx="4798645" cy="3783473"/>
            <a:chOff x="0" y="0"/>
            <a:chExt cx="6398194" cy="504463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778660" cy="1778660"/>
            </a:xfrm>
            <a:custGeom>
              <a:avLst/>
              <a:gdLst/>
              <a:ahLst/>
              <a:cxnLst/>
              <a:rect r="r" b="b" t="t" l="l"/>
              <a:pathLst>
                <a:path h="1778660" w="1778660">
                  <a:moveTo>
                    <a:pt x="0" y="0"/>
                  </a:moveTo>
                  <a:lnTo>
                    <a:pt x="1778660" y="0"/>
                  </a:lnTo>
                  <a:lnTo>
                    <a:pt x="1778660" y="1778660"/>
                  </a:lnTo>
                  <a:lnTo>
                    <a:pt x="0" y="1778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0" y="2225744"/>
              <a:ext cx="6398194" cy="8774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814"/>
                </a:lnSpc>
              </a:pPr>
              <a:r>
                <a:rPr lang="en-US" sz="3633">
                  <a:solidFill>
                    <a:srgbClr val="FFFFFF"/>
                  </a:solidFill>
                  <a:latin typeface="Montserrat Classic"/>
                </a:rPr>
                <a:t>Show Results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3410423"/>
              <a:ext cx="6398194" cy="1634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91"/>
                </a:lnSpc>
              </a:pPr>
              <a:r>
                <a:rPr lang="en-US" sz="2119">
                  <a:solidFill>
                    <a:srgbClr val="FFFFFF"/>
                  </a:solidFill>
                  <a:latin typeface="Montserrat Classic"/>
                </a:rPr>
                <a:t>You can immediately preview the results of the designed website on-screen.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21671604" y="36246017"/>
            <a:ext cx="4798645" cy="3358189"/>
            <a:chOff x="0" y="0"/>
            <a:chExt cx="6398194" cy="447758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778660" cy="1778660"/>
            </a:xfrm>
            <a:custGeom>
              <a:avLst/>
              <a:gdLst/>
              <a:ahLst/>
              <a:cxnLst/>
              <a:rect r="r" b="b" t="t" l="l"/>
              <a:pathLst>
                <a:path h="1778660" w="1778660">
                  <a:moveTo>
                    <a:pt x="0" y="0"/>
                  </a:moveTo>
                  <a:lnTo>
                    <a:pt x="1778660" y="0"/>
                  </a:lnTo>
                  <a:lnTo>
                    <a:pt x="1778660" y="1778660"/>
                  </a:lnTo>
                  <a:lnTo>
                    <a:pt x="0" y="1778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0" y="2225744"/>
              <a:ext cx="6398194" cy="8774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814"/>
                </a:lnSpc>
              </a:pPr>
              <a:r>
                <a:rPr lang="en-US" sz="3633">
                  <a:solidFill>
                    <a:srgbClr val="FFFFFF"/>
                  </a:solidFill>
                  <a:latin typeface="Montserrat Classic"/>
                </a:rPr>
                <a:t>Export Project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3410423"/>
              <a:ext cx="6398194" cy="10671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91"/>
                </a:lnSpc>
              </a:pPr>
              <a:r>
                <a:rPr lang="en-US" sz="2119">
                  <a:solidFill>
                    <a:srgbClr val="FFFFFF"/>
                  </a:solidFill>
                  <a:latin typeface="Montserrat Classic"/>
                </a:rPr>
                <a:t>You can download the source code to further develop it in the future.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5353668" y="25077512"/>
            <a:ext cx="4798645" cy="4209096"/>
            <a:chOff x="0" y="0"/>
            <a:chExt cx="6398194" cy="561212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778660" cy="1778660"/>
            </a:xfrm>
            <a:custGeom>
              <a:avLst/>
              <a:gdLst/>
              <a:ahLst/>
              <a:cxnLst/>
              <a:rect r="r" b="b" t="t" l="l"/>
              <a:pathLst>
                <a:path h="1778660" w="1778660">
                  <a:moveTo>
                    <a:pt x="0" y="0"/>
                  </a:moveTo>
                  <a:lnTo>
                    <a:pt x="1778660" y="0"/>
                  </a:lnTo>
                  <a:lnTo>
                    <a:pt x="1778660" y="1778660"/>
                  </a:lnTo>
                  <a:lnTo>
                    <a:pt x="0" y="1778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TextBox 30" id="30"/>
            <p:cNvSpPr txBox="true"/>
            <p:nvPr/>
          </p:nvSpPr>
          <p:spPr>
            <a:xfrm rot="0">
              <a:off x="0" y="2225744"/>
              <a:ext cx="6398194" cy="8774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814"/>
                </a:lnSpc>
              </a:pPr>
              <a:r>
                <a:rPr lang="en-US" sz="3633">
                  <a:solidFill>
                    <a:srgbClr val="FFFFFF"/>
                  </a:solidFill>
                  <a:latin typeface="Montserrat Classic"/>
                </a:rPr>
                <a:t>Create a Website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3410423"/>
              <a:ext cx="6398194" cy="2201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91"/>
                </a:lnSpc>
              </a:pPr>
              <a:r>
                <a:rPr lang="en-US" sz="2119">
                  <a:solidFill>
                    <a:srgbClr val="FFFFFF"/>
                  </a:solidFill>
                  <a:latin typeface="Montserrat Classic"/>
                </a:rPr>
                <a:t>You can design and create your website to be visually appealing and beautiful using user-friendly tools through the UI interface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21712131" y="25077512"/>
            <a:ext cx="4798645" cy="4398811"/>
            <a:chOff x="0" y="0"/>
            <a:chExt cx="6398194" cy="5865081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778660" cy="1778660"/>
            </a:xfrm>
            <a:custGeom>
              <a:avLst/>
              <a:gdLst/>
              <a:ahLst/>
              <a:cxnLst/>
              <a:rect r="r" b="b" t="t" l="l"/>
              <a:pathLst>
                <a:path h="1778660" w="1778660">
                  <a:moveTo>
                    <a:pt x="0" y="0"/>
                  </a:moveTo>
                  <a:lnTo>
                    <a:pt x="1778660" y="0"/>
                  </a:lnTo>
                  <a:lnTo>
                    <a:pt x="1778660" y="1778660"/>
                  </a:lnTo>
                  <a:lnTo>
                    <a:pt x="0" y="1778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TextBox 34" id="34"/>
            <p:cNvSpPr txBox="true"/>
            <p:nvPr/>
          </p:nvSpPr>
          <p:spPr>
            <a:xfrm rot="0">
              <a:off x="0" y="2301944"/>
              <a:ext cx="6398194" cy="16485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87"/>
                </a:lnSpc>
              </a:pPr>
              <a:r>
                <a:rPr lang="en-US" sz="3633">
                  <a:solidFill>
                    <a:srgbClr val="FFFFFF"/>
                  </a:solidFill>
                  <a:latin typeface="Montserrat Classic"/>
                </a:rPr>
                <a:t>Customize CSS (Tailwind)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0" y="4230873"/>
              <a:ext cx="6398194" cy="1634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91"/>
                </a:lnSpc>
              </a:pPr>
              <a:r>
                <a:rPr lang="en-US" sz="2119">
                  <a:solidFill>
                    <a:srgbClr val="FFFFFF"/>
                  </a:solidFill>
                  <a:latin typeface="Montserrat Classic"/>
                </a:rPr>
                <a:t>You can easily customize the style of your website using CSS templates from Tailwind.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5353668" y="30661765"/>
            <a:ext cx="4798645" cy="3783473"/>
            <a:chOff x="0" y="0"/>
            <a:chExt cx="6398194" cy="5044631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778660" cy="1778660"/>
            </a:xfrm>
            <a:custGeom>
              <a:avLst/>
              <a:gdLst/>
              <a:ahLst/>
              <a:cxnLst/>
              <a:rect r="r" b="b" t="t" l="l"/>
              <a:pathLst>
                <a:path h="1778660" w="1778660">
                  <a:moveTo>
                    <a:pt x="0" y="0"/>
                  </a:moveTo>
                  <a:lnTo>
                    <a:pt x="1778660" y="0"/>
                  </a:lnTo>
                  <a:lnTo>
                    <a:pt x="1778660" y="1778660"/>
                  </a:lnTo>
                  <a:lnTo>
                    <a:pt x="0" y="1778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  <p:sp>
          <p:nvSpPr>
            <p:cNvPr name="TextBox 38" id="38"/>
            <p:cNvSpPr txBox="true"/>
            <p:nvPr/>
          </p:nvSpPr>
          <p:spPr>
            <a:xfrm rot="0">
              <a:off x="0" y="2225744"/>
              <a:ext cx="6398194" cy="8774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814"/>
                </a:lnSpc>
              </a:pPr>
              <a:r>
                <a:rPr lang="en-US" sz="3633">
                  <a:solidFill>
                    <a:srgbClr val="FFFFFF"/>
                  </a:solidFill>
                  <a:latin typeface="Montserrat Classic"/>
                </a:rPr>
                <a:t>Edit The Code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0" y="3410423"/>
              <a:ext cx="6398194" cy="1634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91"/>
                </a:lnSpc>
              </a:pPr>
              <a:r>
                <a:rPr lang="en-US" sz="2119">
                  <a:solidFill>
                    <a:srgbClr val="FFFFFF"/>
                  </a:solidFill>
                  <a:latin typeface="Montserrat Classic"/>
                </a:rPr>
                <a:t>You can edit the code yourself through the web-based editor on the website.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21671604" y="30661765"/>
            <a:ext cx="4798645" cy="5059665"/>
            <a:chOff x="0" y="0"/>
            <a:chExt cx="6398194" cy="6746219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778660" cy="1778660"/>
            </a:xfrm>
            <a:custGeom>
              <a:avLst/>
              <a:gdLst/>
              <a:ahLst/>
              <a:cxnLst/>
              <a:rect r="r" b="b" t="t" l="l"/>
              <a:pathLst>
                <a:path h="1778660" w="1778660">
                  <a:moveTo>
                    <a:pt x="0" y="0"/>
                  </a:moveTo>
                  <a:lnTo>
                    <a:pt x="1778660" y="0"/>
                  </a:lnTo>
                  <a:lnTo>
                    <a:pt x="1778660" y="1778660"/>
                  </a:lnTo>
                  <a:lnTo>
                    <a:pt x="0" y="1778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  <p:sp>
          <p:nvSpPr>
            <p:cNvPr name="TextBox 42" id="42"/>
            <p:cNvSpPr txBox="true"/>
            <p:nvPr/>
          </p:nvSpPr>
          <p:spPr>
            <a:xfrm rot="0">
              <a:off x="0" y="2225744"/>
              <a:ext cx="6398194" cy="8774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814"/>
                </a:lnSpc>
              </a:pPr>
              <a:r>
                <a:rPr lang="en-US" sz="3633">
                  <a:solidFill>
                    <a:srgbClr val="FFFFFF"/>
                  </a:solidFill>
                  <a:latin typeface="Montserrat Classic"/>
                </a:rPr>
                <a:t>API Connection</a:t>
              </a: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0" y="3410423"/>
              <a:ext cx="6398194" cy="33357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91"/>
                </a:lnSpc>
              </a:pPr>
              <a:r>
                <a:rPr lang="en-US" sz="2119">
                  <a:solidFill>
                    <a:srgbClr val="FFFFFF"/>
                  </a:solidFill>
                  <a:latin typeface="Montserrat Classic"/>
                </a:rPr>
                <a:t>You can enhance your website by connecting to APIs through a user-friendly UI. Simply input the API URL you want to use and select the data mappings between your website and the API</a:t>
              </a:r>
            </a:p>
          </p:txBody>
        </p:sp>
      </p:grpSp>
      <p:sp>
        <p:nvSpPr>
          <p:cNvPr name="Freeform 44" id="44"/>
          <p:cNvSpPr/>
          <p:nvPr/>
        </p:nvSpPr>
        <p:spPr>
          <a:xfrm flipH="true" flipV="true" rot="-4061790">
            <a:off x="22393056" y="15114424"/>
            <a:ext cx="15765888" cy="12133165"/>
          </a:xfrm>
          <a:custGeom>
            <a:avLst/>
            <a:gdLst/>
            <a:ahLst/>
            <a:cxnLst/>
            <a:rect r="r" b="b" t="t" l="l"/>
            <a:pathLst>
              <a:path h="12133165" w="15765888">
                <a:moveTo>
                  <a:pt x="15765888" y="12133164"/>
                </a:moveTo>
                <a:lnTo>
                  <a:pt x="0" y="12133164"/>
                </a:lnTo>
                <a:lnTo>
                  <a:pt x="0" y="0"/>
                </a:lnTo>
                <a:lnTo>
                  <a:pt x="15765888" y="0"/>
                </a:lnTo>
                <a:lnTo>
                  <a:pt x="15765888" y="12133164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DAF_3zHmkLA</dc:identifier>
  <dcterms:modified xsi:type="dcterms:W3CDTF">2011-08-01T06:04:30Z</dcterms:modified>
  <cp:revision>1</cp:revision>
  <dc:title>Poster Project</dc:title>
</cp:coreProperties>
</file>